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3" r:id="rId5"/>
    <p:sldId id="258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jolijn Kruizinga" userId="346ba030-023e-456a-bf91-258270dfab19" providerId="ADAL" clId="{4130289A-4117-47AC-B7B1-FA370B8810F9}"/>
    <pc:docChg chg="undo custSel modSld">
      <pc:chgData name="Marjolijn Kruizinga" userId="346ba030-023e-456a-bf91-258270dfab19" providerId="ADAL" clId="{4130289A-4117-47AC-B7B1-FA370B8810F9}" dt="2019-09-09T15:28:49.689" v="177" actId="20577"/>
      <pc:docMkLst>
        <pc:docMk/>
      </pc:docMkLst>
      <pc:sldChg chg="modSp">
        <pc:chgData name="Marjolijn Kruizinga" userId="346ba030-023e-456a-bf91-258270dfab19" providerId="ADAL" clId="{4130289A-4117-47AC-B7B1-FA370B8810F9}" dt="2019-09-09T15:26:40.451" v="52" actId="113"/>
        <pc:sldMkLst>
          <pc:docMk/>
          <pc:sldMk cId="2605895133" sldId="258"/>
        </pc:sldMkLst>
        <pc:spChg chg="mod">
          <ac:chgData name="Marjolijn Kruizinga" userId="346ba030-023e-456a-bf91-258270dfab19" providerId="ADAL" clId="{4130289A-4117-47AC-B7B1-FA370B8810F9}" dt="2019-09-09T15:26:40.451" v="52" actId="113"/>
          <ac:spMkLst>
            <pc:docMk/>
            <pc:sldMk cId="2605895133" sldId="258"/>
            <ac:spMk id="3" creationId="{FDCB0721-777F-4E7F-A318-1CD3586B981F}"/>
          </ac:spMkLst>
        </pc:spChg>
      </pc:sldChg>
      <pc:sldChg chg="modSp">
        <pc:chgData name="Marjolijn Kruizinga" userId="346ba030-023e-456a-bf91-258270dfab19" providerId="ADAL" clId="{4130289A-4117-47AC-B7B1-FA370B8810F9}" dt="2019-09-09T15:27:54.255" v="71" actId="20577"/>
        <pc:sldMkLst>
          <pc:docMk/>
          <pc:sldMk cId="3743938281" sldId="261"/>
        </pc:sldMkLst>
        <pc:spChg chg="mod">
          <ac:chgData name="Marjolijn Kruizinga" userId="346ba030-023e-456a-bf91-258270dfab19" providerId="ADAL" clId="{4130289A-4117-47AC-B7B1-FA370B8810F9}" dt="2019-09-09T15:27:54.255" v="71" actId="20577"/>
          <ac:spMkLst>
            <pc:docMk/>
            <pc:sldMk cId="3743938281" sldId="261"/>
            <ac:spMk id="3" creationId="{F855D7DF-7F77-48DE-B9ED-4E6BEF6FAE3B}"/>
          </ac:spMkLst>
        </pc:spChg>
      </pc:sldChg>
      <pc:sldChg chg="modSp">
        <pc:chgData name="Marjolijn Kruizinga" userId="346ba030-023e-456a-bf91-258270dfab19" providerId="ADAL" clId="{4130289A-4117-47AC-B7B1-FA370B8810F9}" dt="2019-09-09T15:27:59.428" v="73" actId="20577"/>
        <pc:sldMkLst>
          <pc:docMk/>
          <pc:sldMk cId="507813929" sldId="262"/>
        </pc:sldMkLst>
        <pc:spChg chg="mod">
          <ac:chgData name="Marjolijn Kruizinga" userId="346ba030-023e-456a-bf91-258270dfab19" providerId="ADAL" clId="{4130289A-4117-47AC-B7B1-FA370B8810F9}" dt="2019-09-09T15:27:59.428" v="73" actId="20577"/>
          <ac:spMkLst>
            <pc:docMk/>
            <pc:sldMk cId="507813929" sldId="262"/>
            <ac:spMk id="3" creationId="{6BA22DDB-EB0F-4763-A0DB-6BD985A00EB0}"/>
          </ac:spMkLst>
        </pc:spChg>
      </pc:sldChg>
      <pc:sldChg chg="modSp">
        <pc:chgData name="Marjolijn Kruizinga" userId="346ba030-023e-456a-bf91-258270dfab19" providerId="ADAL" clId="{4130289A-4117-47AC-B7B1-FA370B8810F9}" dt="2019-09-09T15:26:30.106" v="50" actId="20577"/>
        <pc:sldMkLst>
          <pc:docMk/>
          <pc:sldMk cId="3093649186" sldId="263"/>
        </pc:sldMkLst>
        <pc:spChg chg="mod">
          <ac:chgData name="Marjolijn Kruizinga" userId="346ba030-023e-456a-bf91-258270dfab19" providerId="ADAL" clId="{4130289A-4117-47AC-B7B1-FA370B8810F9}" dt="2019-09-09T15:26:30.106" v="50" actId="20577"/>
          <ac:spMkLst>
            <pc:docMk/>
            <pc:sldMk cId="3093649186" sldId="263"/>
            <ac:spMk id="3" creationId="{C8FD030E-1AD0-4CC2-9EA1-E76FC69497E1}"/>
          </ac:spMkLst>
        </pc:spChg>
      </pc:sldChg>
      <pc:sldChg chg="modSp">
        <pc:chgData name="Marjolijn Kruizinga" userId="346ba030-023e-456a-bf91-258270dfab19" providerId="ADAL" clId="{4130289A-4117-47AC-B7B1-FA370B8810F9}" dt="2019-09-09T15:28:49.689" v="177" actId="20577"/>
        <pc:sldMkLst>
          <pc:docMk/>
          <pc:sldMk cId="3298054543" sldId="267"/>
        </pc:sldMkLst>
        <pc:spChg chg="mod">
          <ac:chgData name="Marjolijn Kruizinga" userId="346ba030-023e-456a-bf91-258270dfab19" providerId="ADAL" clId="{4130289A-4117-47AC-B7B1-FA370B8810F9}" dt="2019-09-09T15:28:15.666" v="80" actId="20577"/>
          <ac:spMkLst>
            <pc:docMk/>
            <pc:sldMk cId="3298054543" sldId="267"/>
            <ac:spMk id="2" creationId="{20D24EA9-1DF6-49E4-92FC-8AE4D7FDF480}"/>
          </ac:spMkLst>
        </pc:spChg>
        <pc:spChg chg="mod">
          <ac:chgData name="Marjolijn Kruizinga" userId="346ba030-023e-456a-bf91-258270dfab19" providerId="ADAL" clId="{4130289A-4117-47AC-B7B1-FA370B8810F9}" dt="2019-09-09T15:28:49.689" v="177" actId="20577"/>
          <ac:spMkLst>
            <pc:docMk/>
            <pc:sldMk cId="3298054543" sldId="267"/>
            <ac:spMk id="3" creationId="{AF0A4192-F239-4089-A619-E09E5235044A}"/>
          </ac:spMkLst>
        </pc:spChg>
      </pc:sldChg>
    </pc:docChg>
  </pc:docChgLst>
  <pc:docChgLst>
    <pc:chgData name="Marjolijn Kruizinga" userId="346ba030-023e-456a-bf91-258270dfab19" providerId="ADAL" clId="{8BB7503A-38B7-419C-8DA6-EA0687B8B336}"/>
  </pc:docChgLst>
  <pc:docChgLst>
    <pc:chgData name="Marjolijn Kruizinga" userId="346ba030-023e-456a-bf91-258270dfab19" providerId="ADAL" clId="{A8785E03-6F3D-4144-B484-84C1205C4CEB}"/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2F4B88-DB1F-4176-8057-FFDEBD242247}" type="doc">
      <dgm:prSet loTypeId="urn:microsoft.com/office/officeart/2005/8/layout/cycle5" loCatId="cycle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CEDE3DC-2064-4F46-B64D-114DB09927FC}">
      <dgm:prSet/>
      <dgm:spPr/>
      <dgm:t>
        <a:bodyPr/>
        <a:lstStyle/>
        <a:p>
          <a:r>
            <a:rPr lang="nl-NL"/>
            <a:t>Product</a:t>
          </a:r>
          <a:endParaRPr lang="en-US"/>
        </a:p>
      </dgm:t>
    </dgm:pt>
    <dgm:pt modelId="{8FA46B42-CC02-4D85-9616-E16A2662A3E6}" type="parTrans" cxnId="{A41545DE-4111-4D85-86D3-2725DA42B3DB}">
      <dgm:prSet/>
      <dgm:spPr/>
      <dgm:t>
        <a:bodyPr/>
        <a:lstStyle/>
        <a:p>
          <a:endParaRPr lang="en-US"/>
        </a:p>
      </dgm:t>
    </dgm:pt>
    <dgm:pt modelId="{8668CD70-5AFB-4CB2-930C-DFA19C1D7B69}" type="sibTrans" cxnId="{A41545DE-4111-4D85-86D3-2725DA42B3DB}">
      <dgm:prSet phldrT="1" phldr="0"/>
      <dgm:spPr/>
      <dgm:t>
        <a:bodyPr/>
        <a:lstStyle/>
        <a:p>
          <a:endParaRPr lang="en-US"/>
        </a:p>
      </dgm:t>
    </dgm:pt>
    <dgm:pt modelId="{1354F18E-0C8D-4931-8083-9193233EF600}">
      <dgm:prSet/>
      <dgm:spPr/>
      <dgm:t>
        <a:bodyPr/>
        <a:lstStyle/>
        <a:p>
          <a:r>
            <a:rPr lang="nl-NL"/>
            <a:t>Doelgroep</a:t>
          </a:r>
          <a:endParaRPr lang="en-US"/>
        </a:p>
      </dgm:t>
    </dgm:pt>
    <dgm:pt modelId="{675AE2CC-A6A1-46AA-A988-E6F66EC36D08}" type="parTrans" cxnId="{58B108C8-CCCE-4BA8-9521-80ED3641E20B}">
      <dgm:prSet/>
      <dgm:spPr/>
      <dgm:t>
        <a:bodyPr/>
        <a:lstStyle/>
        <a:p>
          <a:endParaRPr lang="en-US"/>
        </a:p>
      </dgm:t>
    </dgm:pt>
    <dgm:pt modelId="{104895E7-7FA6-4E37-BD03-54FF211E1908}" type="sibTrans" cxnId="{58B108C8-CCCE-4BA8-9521-80ED3641E20B}">
      <dgm:prSet phldrT="2" phldr="0"/>
      <dgm:spPr/>
      <dgm:t>
        <a:bodyPr/>
        <a:lstStyle/>
        <a:p>
          <a:endParaRPr lang="en-US"/>
        </a:p>
      </dgm:t>
    </dgm:pt>
    <dgm:pt modelId="{AEA348E4-F3E0-4FBB-B9BA-B25ED4E634E4}">
      <dgm:prSet/>
      <dgm:spPr/>
      <dgm:t>
        <a:bodyPr/>
        <a:lstStyle/>
        <a:p>
          <a:r>
            <a:rPr lang="nl-NL"/>
            <a:t>Prijs</a:t>
          </a:r>
          <a:endParaRPr lang="en-US"/>
        </a:p>
      </dgm:t>
    </dgm:pt>
    <dgm:pt modelId="{AC302727-CDD0-4BC4-A94B-B816A6E15115}" type="parTrans" cxnId="{2C7966F5-F258-401F-ACF9-278447D6BFF3}">
      <dgm:prSet/>
      <dgm:spPr/>
      <dgm:t>
        <a:bodyPr/>
        <a:lstStyle/>
        <a:p>
          <a:endParaRPr lang="en-US"/>
        </a:p>
      </dgm:t>
    </dgm:pt>
    <dgm:pt modelId="{65303FE7-09CE-441E-9EB2-45F617EC33C0}" type="sibTrans" cxnId="{2C7966F5-F258-401F-ACF9-278447D6BFF3}">
      <dgm:prSet phldrT="3" phldr="0"/>
      <dgm:spPr/>
      <dgm:t>
        <a:bodyPr/>
        <a:lstStyle/>
        <a:p>
          <a:endParaRPr lang="en-US"/>
        </a:p>
      </dgm:t>
    </dgm:pt>
    <dgm:pt modelId="{F5C55E9B-ABFB-434A-8771-BC4E80179263}">
      <dgm:prSet/>
      <dgm:spPr/>
      <dgm:t>
        <a:bodyPr/>
        <a:lstStyle/>
        <a:p>
          <a:r>
            <a:rPr lang="nl-NL"/>
            <a:t>Communicatie</a:t>
          </a:r>
          <a:endParaRPr lang="en-US"/>
        </a:p>
      </dgm:t>
    </dgm:pt>
    <dgm:pt modelId="{3B37020C-3B50-44AF-A207-B7D862757874}" type="parTrans" cxnId="{DBFB1E47-98B5-412F-9566-B4E46E68E5C7}">
      <dgm:prSet/>
      <dgm:spPr/>
      <dgm:t>
        <a:bodyPr/>
        <a:lstStyle/>
        <a:p>
          <a:endParaRPr lang="en-US"/>
        </a:p>
      </dgm:t>
    </dgm:pt>
    <dgm:pt modelId="{7D78CAE4-76E2-4DAD-9799-116ADA181A58}" type="sibTrans" cxnId="{DBFB1E47-98B5-412F-9566-B4E46E68E5C7}">
      <dgm:prSet phldrT="4" phldr="0"/>
      <dgm:spPr/>
      <dgm:t>
        <a:bodyPr/>
        <a:lstStyle/>
        <a:p>
          <a:endParaRPr lang="en-US"/>
        </a:p>
      </dgm:t>
    </dgm:pt>
    <dgm:pt modelId="{95ACA4F8-FD44-4977-A2FA-ED03735DF518}">
      <dgm:prSet/>
      <dgm:spPr/>
      <dgm:t>
        <a:bodyPr/>
        <a:lstStyle/>
        <a:p>
          <a:r>
            <a:rPr lang="nl-NL"/>
            <a:t>Distributie</a:t>
          </a:r>
          <a:endParaRPr lang="en-US"/>
        </a:p>
      </dgm:t>
    </dgm:pt>
    <dgm:pt modelId="{9A1E608A-932A-4263-8D37-F15CEB75ABD8}" type="parTrans" cxnId="{D0ADD8F9-DB68-464C-944A-AF5599834D87}">
      <dgm:prSet/>
      <dgm:spPr/>
      <dgm:t>
        <a:bodyPr/>
        <a:lstStyle/>
        <a:p>
          <a:endParaRPr lang="en-US"/>
        </a:p>
      </dgm:t>
    </dgm:pt>
    <dgm:pt modelId="{EB1E9722-888C-4F5B-80A9-83250F26E8F2}" type="sibTrans" cxnId="{D0ADD8F9-DB68-464C-944A-AF5599834D87}">
      <dgm:prSet phldrT="5" phldr="0"/>
      <dgm:spPr/>
      <dgm:t>
        <a:bodyPr/>
        <a:lstStyle/>
        <a:p>
          <a:endParaRPr lang="en-US"/>
        </a:p>
      </dgm:t>
    </dgm:pt>
    <dgm:pt modelId="{54C6E78A-A26B-4F7E-94FB-7D2B396F0A85}">
      <dgm:prSet/>
      <dgm:spPr/>
      <dgm:t>
        <a:bodyPr/>
        <a:lstStyle/>
        <a:p>
          <a:r>
            <a:rPr lang="nl-NL"/>
            <a:t>Ondernemerschap.</a:t>
          </a:r>
          <a:endParaRPr lang="en-US"/>
        </a:p>
      </dgm:t>
    </dgm:pt>
    <dgm:pt modelId="{EAEC4F7D-5263-4F34-9800-CFC7D4308CC3}" type="parTrans" cxnId="{BBC617E5-870A-4CF1-B024-1C06B0AD9989}">
      <dgm:prSet/>
      <dgm:spPr/>
      <dgm:t>
        <a:bodyPr/>
        <a:lstStyle/>
        <a:p>
          <a:endParaRPr lang="en-US"/>
        </a:p>
      </dgm:t>
    </dgm:pt>
    <dgm:pt modelId="{34A0B38A-71F1-4B16-AA54-377D61B4290B}" type="sibTrans" cxnId="{BBC617E5-870A-4CF1-B024-1C06B0AD9989}">
      <dgm:prSet phldrT="6" phldr="0"/>
      <dgm:spPr/>
      <dgm:t>
        <a:bodyPr/>
        <a:lstStyle/>
        <a:p>
          <a:endParaRPr lang="en-US"/>
        </a:p>
      </dgm:t>
    </dgm:pt>
    <dgm:pt modelId="{53D34D63-D2AF-41EE-AB0C-7ED7F68BDC2A}" type="pres">
      <dgm:prSet presAssocID="{5F2F4B88-DB1F-4176-8057-FFDEBD242247}" presName="cycle" presStyleCnt="0">
        <dgm:presLayoutVars>
          <dgm:dir/>
          <dgm:resizeHandles val="exact"/>
        </dgm:presLayoutVars>
      </dgm:prSet>
      <dgm:spPr/>
    </dgm:pt>
    <dgm:pt modelId="{2548114F-EED9-4B50-9B36-C46F4CFCDA86}" type="pres">
      <dgm:prSet presAssocID="{FCEDE3DC-2064-4F46-B64D-114DB09927FC}" presName="node" presStyleLbl="node1" presStyleIdx="0" presStyleCnt="6">
        <dgm:presLayoutVars>
          <dgm:bulletEnabled val="1"/>
        </dgm:presLayoutVars>
      </dgm:prSet>
      <dgm:spPr/>
    </dgm:pt>
    <dgm:pt modelId="{7029D9BB-9AB4-4C66-902D-09AEF47EE52D}" type="pres">
      <dgm:prSet presAssocID="{FCEDE3DC-2064-4F46-B64D-114DB09927FC}" presName="spNode" presStyleCnt="0"/>
      <dgm:spPr/>
    </dgm:pt>
    <dgm:pt modelId="{2C6E7C2C-F661-40CD-BA85-514D13CBB3C7}" type="pres">
      <dgm:prSet presAssocID="{8668CD70-5AFB-4CB2-930C-DFA19C1D7B69}" presName="sibTrans" presStyleLbl="sibTrans1D1" presStyleIdx="0" presStyleCnt="6"/>
      <dgm:spPr/>
    </dgm:pt>
    <dgm:pt modelId="{7347C985-646F-43B4-96EE-399B1A5B8016}" type="pres">
      <dgm:prSet presAssocID="{1354F18E-0C8D-4931-8083-9193233EF600}" presName="node" presStyleLbl="node1" presStyleIdx="1" presStyleCnt="6">
        <dgm:presLayoutVars>
          <dgm:bulletEnabled val="1"/>
        </dgm:presLayoutVars>
      </dgm:prSet>
      <dgm:spPr/>
    </dgm:pt>
    <dgm:pt modelId="{DC9B60DC-D9D2-4EBA-A53F-DF0E691E6467}" type="pres">
      <dgm:prSet presAssocID="{1354F18E-0C8D-4931-8083-9193233EF600}" presName="spNode" presStyleCnt="0"/>
      <dgm:spPr/>
    </dgm:pt>
    <dgm:pt modelId="{9A50D4C0-D0F5-4828-970F-98DA0D74BC8C}" type="pres">
      <dgm:prSet presAssocID="{104895E7-7FA6-4E37-BD03-54FF211E1908}" presName="sibTrans" presStyleLbl="sibTrans1D1" presStyleIdx="1" presStyleCnt="6"/>
      <dgm:spPr/>
    </dgm:pt>
    <dgm:pt modelId="{A611D033-BD79-4455-BB56-B66B65E2A4E7}" type="pres">
      <dgm:prSet presAssocID="{AEA348E4-F3E0-4FBB-B9BA-B25ED4E634E4}" presName="node" presStyleLbl="node1" presStyleIdx="2" presStyleCnt="6">
        <dgm:presLayoutVars>
          <dgm:bulletEnabled val="1"/>
        </dgm:presLayoutVars>
      </dgm:prSet>
      <dgm:spPr/>
    </dgm:pt>
    <dgm:pt modelId="{D79693E5-2C4C-4EFE-ABF8-7CE4D9249C9B}" type="pres">
      <dgm:prSet presAssocID="{AEA348E4-F3E0-4FBB-B9BA-B25ED4E634E4}" presName="spNode" presStyleCnt="0"/>
      <dgm:spPr/>
    </dgm:pt>
    <dgm:pt modelId="{6A34ABF2-C1C6-448C-9689-AB03805E4F49}" type="pres">
      <dgm:prSet presAssocID="{65303FE7-09CE-441E-9EB2-45F617EC33C0}" presName="sibTrans" presStyleLbl="sibTrans1D1" presStyleIdx="2" presStyleCnt="6"/>
      <dgm:spPr/>
    </dgm:pt>
    <dgm:pt modelId="{135ED14D-3929-432B-972D-3E6E9E9CAD64}" type="pres">
      <dgm:prSet presAssocID="{F5C55E9B-ABFB-434A-8771-BC4E80179263}" presName="node" presStyleLbl="node1" presStyleIdx="3" presStyleCnt="6">
        <dgm:presLayoutVars>
          <dgm:bulletEnabled val="1"/>
        </dgm:presLayoutVars>
      </dgm:prSet>
      <dgm:spPr/>
    </dgm:pt>
    <dgm:pt modelId="{BEF45FD0-AE39-417C-B7C5-17B97A1F5441}" type="pres">
      <dgm:prSet presAssocID="{F5C55E9B-ABFB-434A-8771-BC4E80179263}" presName="spNode" presStyleCnt="0"/>
      <dgm:spPr/>
    </dgm:pt>
    <dgm:pt modelId="{1F570423-0EED-4CED-AD1C-94E8763BA847}" type="pres">
      <dgm:prSet presAssocID="{7D78CAE4-76E2-4DAD-9799-116ADA181A58}" presName="sibTrans" presStyleLbl="sibTrans1D1" presStyleIdx="3" presStyleCnt="6"/>
      <dgm:spPr/>
    </dgm:pt>
    <dgm:pt modelId="{FEF647CC-FC16-4849-8135-AF47F7A872B9}" type="pres">
      <dgm:prSet presAssocID="{95ACA4F8-FD44-4977-A2FA-ED03735DF518}" presName="node" presStyleLbl="node1" presStyleIdx="4" presStyleCnt="6">
        <dgm:presLayoutVars>
          <dgm:bulletEnabled val="1"/>
        </dgm:presLayoutVars>
      </dgm:prSet>
      <dgm:spPr/>
    </dgm:pt>
    <dgm:pt modelId="{87ED1CE1-2D52-42B3-B4F3-7C77E6EBDD02}" type="pres">
      <dgm:prSet presAssocID="{95ACA4F8-FD44-4977-A2FA-ED03735DF518}" presName="spNode" presStyleCnt="0"/>
      <dgm:spPr/>
    </dgm:pt>
    <dgm:pt modelId="{DBBEA197-F569-444E-AB26-BD78ADF0A386}" type="pres">
      <dgm:prSet presAssocID="{EB1E9722-888C-4F5B-80A9-83250F26E8F2}" presName="sibTrans" presStyleLbl="sibTrans1D1" presStyleIdx="4" presStyleCnt="6"/>
      <dgm:spPr/>
    </dgm:pt>
    <dgm:pt modelId="{A29C6496-DE5A-4151-9243-1128C34B7639}" type="pres">
      <dgm:prSet presAssocID="{54C6E78A-A26B-4F7E-94FB-7D2B396F0A85}" presName="node" presStyleLbl="node1" presStyleIdx="5" presStyleCnt="6">
        <dgm:presLayoutVars>
          <dgm:bulletEnabled val="1"/>
        </dgm:presLayoutVars>
      </dgm:prSet>
      <dgm:spPr/>
    </dgm:pt>
    <dgm:pt modelId="{844B0FEB-5033-4557-8909-5E4DE84CA32C}" type="pres">
      <dgm:prSet presAssocID="{54C6E78A-A26B-4F7E-94FB-7D2B396F0A85}" presName="spNode" presStyleCnt="0"/>
      <dgm:spPr/>
    </dgm:pt>
    <dgm:pt modelId="{461F37D0-D647-4464-9EB3-242D13F7515E}" type="pres">
      <dgm:prSet presAssocID="{34A0B38A-71F1-4B16-AA54-377D61B4290B}" presName="sibTrans" presStyleLbl="sibTrans1D1" presStyleIdx="5" presStyleCnt="6"/>
      <dgm:spPr/>
    </dgm:pt>
  </dgm:ptLst>
  <dgm:cxnLst>
    <dgm:cxn modelId="{EC162605-0945-4104-8E2A-8359A1390C28}" type="presOf" srcId="{7D78CAE4-76E2-4DAD-9799-116ADA181A58}" destId="{1F570423-0EED-4CED-AD1C-94E8763BA847}" srcOrd="0" destOrd="0" presId="urn:microsoft.com/office/officeart/2005/8/layout/cycle5"/>
    <dgm:cxn modelId="{8C37170F-CA8C-4149-B944-4C720B2B1542}" type="presOf" srcId="{FCEDE3DC-2064-4F46-B64D-114DB09927FC}" destId="{2548114F-EED9-4B50-9B36-C46F4CFCDA86}" srcOrd="0" destOrd="0" presId="urn:microsoft.com/office/officeart/2005/8/layout/cycle5"/>
    <dgm:cxn modelId="{33DE4934-1D3C-4A88-9774-1A68A1A0AE88}" type="presOf" srcId="{EB1E9722-888C-4F5B-80A9-83250F26E8F2}" destId="{DBBEA197-F569-444E-AB26-BD78ADF0A386}" srcOrd="0" destOrd="0" presId="urn:microsoft.com/office/officeart/2005/8/layout/cycle5"/>
    <dgm:cxn modelId="{601BB936-F3A4-4721-ADFE-3733A3585AA0}" type="presOf" srcId="{104895E7-7FA6-4E37-BD03-54FF211E1908}" destId="{9A50D4C0-D0F5-4828-970F-98DA0D74BC8C}" srcOrd="0" destOrd="0" presId="urn:microsoft.com/office/officeart/2005/8/layout/cycle5"/>
    <dgm:cxn modelId="{D6E3EF39-6ADB-4A0A-957E-50B3D2134DA5}" type="presOf" srcId="{F5C55E9B-ABFB-434A-8771-BC4E80179263}" destId="{135ED14D-3929-432B-972D-3E6E9E9CAD64}" srcOrd="0" destOrd="0" presId="urn:microsoft.com/office/officeart/2005/8/layout/cycle5"/>
    <dgm:cxn modelId="{FE6B7E3C-CBC4-4E09-9937-9EF2629924AD}" type="presOf" srcId="{95ACA4F8-FD44-4977-A2FA-ED03735DF518}" destId="{FEF647CC-FC16-4849-8135-AF47F7A872B9}" srcOrd="0" destOrd="0" presId="urn:microsoft.com/office/officeart/2005/8/layout/cycle5"/>
    <dgm:cxn modelId="{DBFB1E47-98B5-412F-9566-B4E46E68E5C7}" srcId="{5F2F4B88-DB1F-4176-8057-FFDEBD242247}" destId="{F5C55E9B-ABFB-434A-8771-BC4E80179263}" srcOrd="3" destOrd="0" parTransId="{3B37020C-3B50-44AF-A207-B7D862757874}" sibTransId="{7D78CAE4-76E2-4DAD-9799-116ADA181A58}"/>
    <dgm:cxn modelId="{275A896A-CB0E-49FA-A14A-ADDA48F2236D}" type="presOf" srcId="{65303FE7-09CE-441E-9EB2-45F617EC33C0}" destId="{6A34ABF2-C1C6-448C-9689-AB03805E4F49}" srcOrd="0" destOrd="0" presId="urn:microsoft.com/office/officeart/2005/8/layout/cycle5"/>
    <dgm:cxn modelId="{3B191D4B-93B7-4386-9AA0-DBFE25F07CA7}" type="presOf" srcId="{8668CD70-5AFB-4CB2-930C-DFA19C1D7B69}" destId="{2C6E7C2C-F661-40CD-BA85-514D13CBB3C7}" srcOrd="0" destOrd="0" presId="urn:microsoft.com/office/officeart/2005/8/layout/cycle5"/>
    <dgm:cxn modelId="{049A929C-3049-4213-B0E1-F69914034D3F}" type="presOf" srcId="{54C6E78A-A26B-4F7E-94FB-7D2B396F0A85}" destId="{A29C6496-DE5A-4151-9243-1128C34B7639}" srcOrd="0" destOrd="0" presId="urn:microsoft.com/office/officeart/2005/8/layout/cycle5"/>
    <dgm:cxn modelId="{58B108C8-CCCE-4BA8-9521-80ED3641E20B}" srcId="{5F2F4B88-DB1F-4176-8057-FFDEBD242247}" destId="{1354F18E-0C8D-4931-8083-9193233EF600}" srcOrd="1" destOrd="0" parTransId="{675AE2CC-A6A1-46AA-A988-E6F66EC36D08}" sibTransId="{104895E7-7FA6-4E37-BD03-54FF211E1908}"/>
    <dgm:cxn modelId="{7DE351CD-77E3-4DD7-B182-8DE35FCB076F}" type="presOf" srcId="{AEA348E4-F3E0-4FBB-B9BA-B25ED4E634E4}" destId="{A611D033-BD79-4455-BB56-B66B65E2A4E7}" srcOrd="0" destOrd="0" presId="urn:microsoft.com/office/officeart/2005/8/layout/cycle5"/>
    <dgm:cxn modelId="{DC6A30D4-9918-4F72-9F1A-D605900ABBD2}" type="presOf" srcId="{34A0B38A-71F1-4B16-AA54-377D61B4290B}" destId="{461F37D0-D647-4464-9EB3-242D13F7515E}" srcOrd="0" destOrd="0" presId="urn:microsoft.com/office/officeart/2005/8/layout/cycle5"/>
    <dgm:cxn modelId="{A41545DE-4111-4D85-86D3-2725DA42B3DB}" srcId="{5F2F4B88-DB1F-4176-8057-FFDEBD242247}" destId="{FCEDE3DC-2064-4F46-B64D-114DB09927FC}" srcOrd="0" destOrd="0" parTransId="{8FA46B42-CC02-4D85-9616-E16A2662A3E6}" sibTransId="{8668CD70-5AFB-4CB2-930C-DFA19C1D7B69}"/>
    <dgm:cxn modelId="{4255A2E3-E879-4AD0-A375-1585AAB826F5}" type="presOf" srcId="{1354F18E-0C8D-4931-8083-9193233EF600}" destId="{7347C985-646F-43B4-96EE-399B1A5B8016}" srcOrd="0" destOrd="0" presId="urn:microsoft.com/office/officeart/2005/8/layout/cycle5"/>
    <dgm:cxn modelId="{BBC617E5-870A-4CF1-B024-1C06B0AD9989}" srcId="{5F2F4B88-DB1F-4176-8057-FFDEBD242247}" destId="{54C6E78A-A26B-4F7E-94FB-7D2B396F0A85}" srcOrd="5" destOrd="0" parTransId="{EAEC4F7D-5263-4F34-9800-CFC7D4308CC3}" sibTransId="{34A0B38A-71F1-4B16-AA54-377D61B4290B}"/>
    <dgm:cxn modelId="{2C7966F5-F258-401F-ACF9-278447D6BFF3}" srcId="{5F2F4B88-DB1F-4176-8057-FFDEBD242247}" destId="{AEA348E4-F3E0-4FBB-B9BA-B25ED4E634E4}" srcOrd="2" destOrd="0" parTransId="{AC302727-CDD0-4BC4-A94B-B816A6E15115}" sibTransId="{65303FE7-09CE-441E-9EB2-45F617EC33C0}"/>
    <dgm:cxn modelId="{D0ADD8F9-DB68-464C-944A-AF5599834D87}" srcId="{5F2F4B88-DB1F-4176-8057-FFDEBD242247}" destId="{95ACA4F8-FD44-4977-A2FA-ED03735DF518}" srcOrd="4" destOrd="0" parTransId="{9A1E608A-932A-4263-8D37-F15CEB75ABD8}" sibTransId="{EB1E9722-888C-4F5B-80A9-83250F26E8F2}"/>
    <dgm:cxn modelId="{3FC3E2FB-2B48-4078-AFC4-BE8B17C329B0}" type="presOf" srcId="{5F2F4B88-DB1F-4176-8057-FFDEBD242247}" destId="{53D34D63-D2AF-41EE-AB0C-7ED7F68BDC2A}" srcOrd="0" destOrd="0" presId="urn:microsoft.com/office/officeart/2005/8/layout/cycle5"/>
    <dgm:cxn modelId="{050F3616-6D91-4FC5-A9CE-ACC8D65E019C}" type="presParOf" srcId="{53D34D63-D2AF-41EE-AB0C-7ED7F68BDC2A}" destId="{2548114F-EED9-4B50-9B36-C46F4CFCDA86}" srcOrd="0" destOrd="0" presId="urn:microsoft.com/office/officeart/2005/8/layout/cycle5"/>
    <dgm:cxn modelId="{4F3BC95A-D16E-4DD6-88AD-FD6E1E664519}" type="presParOf" srcId="{53D34D63-D2AF-41EE-AB0C-7ED7F68BDC2A}" destId="{7029D9BB-9AB4-4C66-902D-09AEF47EE52D}" srcOrd="1" destOrd="0" presId="urn:microsoft.com/office/officeart/2005/8/layout/cycle5"/>
    <dgm:cxn modelId="{C75867A5-798C-4A7A-BFC1-A3EF2206B1C6}" type="presParOf" srcId="{53D34D63-D2AF-41EE-AB0C-7ED7F68BDC2A}" destId="{2C6E7C2C-F661-40CD-BA85-514D13CBB3C7}" srcOrd="2" destOrd="0" presId="urn:microsoft.com/office/officeart/2005/8/layout/cycle5"/>
    <dgm:cxn modelId="{C21926E7-021F-4CBC-8D1E-14FA15F48035}" type="presParOf" srcId="{53D34D63-D2AF-41EE-AB0C-7ED7F68BDC2A}" destId="{7347C985-646F-43B4-96EE-399B1A5B8016}" srcOrd="3" destOrd="0" presId="urn:microsoft.com/office/officeart/2005/8/layout/cycle5"/>
    <dgm:cxn modelId="{0C931675-B894-4EE6-BC32-6643E6B2349E}" type="presParOf" srcId="{53D34D63-D2AF-41EE-AB0C-7ED7F68BDC2A}" destId="{DC9B60DC-D9D2-4EBA-A53F-DF0E691E6467}" srcOrd="4" destOrd="0" presId="urn:microsoft.com/office/officeart/2005/8/layout/cycle5"/>
    <dgm:cxn modelId="{4940BCEF-C9F9-4D7C-86B7-98CD290C5EB5}" type="presParOf" srcId="{53D34D63-D2AF-41EE-AB0C-7ED7F68BDC2A}" destId="{9A50D4C0-D0F5-4828-970F-98DA0D74BC8C}" srcOrd="5" destOrd="0" presId="urn:microsoft.com/office/officeart/2005/8/layout/cycle5"/>
    <dgm:cxn modelId="{BC389EF6-0D41-4710-863A-7407B4788DDB}" type="presParOf" srcId="{53D34D63-D2AF-41EE-AB0C-7ED7F68BDC2A}" destId="{A611D033-BD79-4455-BB56-B66B65E2A4E7}" srcOrd="6" destOrd="0" presId="urn:microsoft.com/office/officeart/2005/8/layout/cycle5"/>
    <dgm:cxn modelId="{06B86692-55E1-4CE0-8DA6-FB2F55413770}" type="presParOf" srcId="{53D34D63-D2AF-41EE-AB0C-7ED7F68BDC2A}" destId="{D79693E5-2C4C-4EFE-ABF8-7CE4D9249C9B}" srcOrd="7" destOrd="0" presId="urn:microsoft.com/office/officeart/2005/8/layout/cycle5"/>
    <dgm:cxn modelId="{C83E5EFA-7D1E-4F99-BC58-CDB33F2266DD}" type="presParOf" srcId="{53D34D63-D2AF-41EE-AB0C-7ED7F68BDC2A}" destId="{6A34ABF2-C1C6-448C-9689-AB03805E4F49}" srcOrd="8" destOrd="0" presId="urn:microsoft.com/office/officeart/2005/8/layout/cycle5"/>
    <dgm:cxn modelId="{8BAD28CE-A5DA-4A4D-8FB9-87670B4BAFF1}" type="presParOf" srcId="{53D34D63-D2AF-41EE-AB0C-7ED7F68BDC2A}" destId="{135ED14D-3929-432B-972D-3E6E9E9CAD64}" srcOrd="9" destOrd="0" presId="urn:microsoft.com/office/officeart/2005/8/layout/cycle5"/>
    <dgm:cxn modelId="{92111F65-4942-41D8-B4B0-F3599DD7BA10}" type="presParOf" srcId="{53D34D63-D2AF-41EE-AB0C-7ED7F68BDC2A}" destId="{BEF45FD0-AE39-417C-B7C5-17B97A1F5441}" srcOrd="10" destOrd="0" presId="urn:microsoft.com/office/officeart/2005/8/layout/cycle5"/>
    <dgm:cxn modelId="{F3403B73-0989-4F63-9945-C565AF055031}" type="presParOf" srcId="{53D34D63-D2AF-41EE-AB0C-7ED7F68BDC2A}" destId="{1F570423-0EED-4CED-AD1C-94E8763BA847}" srcOrd="11" destOrd="0" presId="urn:microsoft.com/office/officeart/2005/8/layout/cycle5"/>
    <dgm:cxn modelId="{8F832344-40E1-4E70-A898-0DB8D163DA77}" type="presParOf" srcId="{53D34D63-D2AF-41EE-AB0C-7ED7F68BDC2A}" destId="{FEF647CC-FC16-4849-8135-AF47F7A872B9}" srcOrd="12" destOrd="0" presId="urn:microsoft.com/office/officeart/2005/8/layout/cycle5"/>
    <dgm:cxn modelId="{D99ABCA7-DD80-4469-BFF4-D4F648DEDEC0}" type="presParOf" srcId="{53D34D63-D2AF-41EE-AB0C-7ED7F68BDC2A}" destId="{87ED1CE1-2D52-42B3-B4F3-7C77E6EBDD02}" srcOrd="13" destOrd="0" presId="urn:microsoft.com/office/officeart/2005/8/layout/cycle5"/>
    <dgm:cxn modelId="{D9B50224-D002-479A-960A-1A20B497F2AE}" type="presParOf" srcId="{53D34D63-D2AF-41EE-AB0C-7ED7F68BDC2A}" destId="{DBBEA197-F569-444E-AB26-BD78ADF0A386}" srcOrd="14" destOrd="0" presId="urn:microsoft.com/office/officeart/2005/8/layout/cycle5"/>
    <dgm:cxn modelId="{F735759E-3838-4236-9627-166B0497B08D}" type="presParOf" srcId="{53D34D63-D2AF-41EE-AB0C-7ED7F68BDC2A}" destId="{A29C6496-DE5A-4151-9243-1128C34B7639}" srcOrd="15" destOrd="0" presId="urn:microsoft.com/office/officeart/2005/8/layout/cycle5"/>
    <dgm:cxn modelId="{B51295AD-BDF7-4B65-880C-729908D7997D}" type="presParOf" srcId="{53D34D63-D2AF-41EE-AB0C-7ED7F68BDC2A}" destId="{844B0FEB-5033-4557-8909-5E4DE84CA32C}" srcOrd="16" destOrd="0" presId="urn:microsoft.com/office/officeart/2005/8/layout/cycle5"/>
    <dgm:cxn modelId="{1317FFB6-6787-4A00-9807-7980121C5B4E}" type="presParOf" srcId="{53D34D63-D2AF-41EE-AB0C-7ED7F68BDC2A}" destId="{461F37D0-D647-4464-9EB3-242D13F7515E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8114F-EED9-4B50-9B36-C46F4CFCDA86}">
      <dsp:nvSpPr>
        <dsp:cNvPr id="0" name=""/>
        <dsp:cNvSpPr/>
      </dsp:nvSpPr>
      <dsp:spPr>
        <a:xfrm>
          <a:off x="2337041" y="2542"/>
          <a:ext cx="1380642" cy="8974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2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/>
            <a:t>Product</a:t>
          </a:r>
          <a:endParaRPr lang="en-US" sz="1100" kern="1200"/>
        </a:p>
      </dsp:txBody>
      <dsp:txXfrm>
        <a:off x="2380849" y="46350"/>
        <a:ext cx="1293026" cy="809801"/>
      </dsp:txXfrm>
    </dsp:sp>
    <dsp:sp modelId="{2C6E7C2C-F661-40CD-BA85-514D13CBB3C7}">
      <dsp:nvSpPr>
        <dsp:cNvPr id="0" name=""/>
        <dsp:cNvSpPr/>
      </dsp:nvSpPr>
      <dsp:spPr>
        <a:xfrm>
          <a:off x="912420" y="451251"/>
          <a:ext cx="4229883" cy="4229883"/>
        </a:xfrm>
        <a:custGeom>
          <a:avLst/>
          <a:gdLst/>
          <a:ahLst/>
          <a:cxnLst/>
          <a:rect l="0" t="0" r="0" b="0"/>
          <a:pathLst>
            <a:path>
              <a:moveTo>
                <a:pt x="2979077" y="184592"/>
              </a:moveTo>
              <a:arcTo wR="2114941" hR="2114941" stAng="17646963" swAng="924444"/>
            </a:path>
          </a:pathLst>
        </a:custGeom>
        <a:noFill/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7C985-646F-43B4-96EE-399B1A5B8016}">
      <dsp:nvSpPr>
        <dsp:cNvPr id="0" name=""/>
        <dsp:cNvSpPr/>
      </dsp:nvSpPr>
      <dsp:spPr>
        <a:xfrm>
          <a:off x="4168634" y="1060013"/>
          <a:ext cx="1380642" cy="8974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90000">
              <a:schemeClr val="accent3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3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/>
            <a:t>Doelgroep</a:t>
          </a:r>
          <a:endParaRPr lang="en-US" sz="1100" kern="1200"/>
        </a:p>
      </dsp:txBody>
      <dsp:txXfrm>
        <a:off x="4212442" y="1103821"/>
        <a:ext cx="1293026" cy="809801"/>
      </dsp:txXfrm>
    </dsp:sp>
    <dsp:sp modelId="{9A50D4C0-D0F5-4828-970F-98DA0D74BC8C}">
      <dsp:nvSpPr>
        <dsp:cNvPr id="0" name=""/>
        <dsp:cNvSpPr/>
      </dsp:nvSpPr>
      <dsp:spPr>
        <a:xfrm>
          <a:off x="912420" y="451251"/>
          <a:ext cx="4229883" cy="4229883"/>
        </a:xfrm>
        <a:custGeom>
          <a:avLst/>
          <a:gdLst/>
          <a:ahLst/>
          <a:cxnLst/>
          <a:rect l="0" t="0" r="0" b="0"/>
          <a:pathLst>
            <a:path>
              <a:moveTo>
                <a:pt x="4196902" y="1742894"/>
              </a:moveTo>
              <a:arcTo wR="2114941" hR="2114941" stAng="20992090" swAng="1215819"/>
            </a:path>
          </a:pathLst>
        </a:custGeom>
        <a:noFill/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1D033-BD79-4455-BB56-B66B65E2A4E7}">
      <dsp:nvSpPr>
        <dsp:cNvPr id="0" name=""/>
        <dsp:cNvSpPr/>
      </dsp:nvSpPr>
      <dsp:spPr>
        <a:xfrm>
          <a:off x="4168634" y="3174955"/>
          <a:ext cx="1380642" cy="89741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90000">
              <a:schemeClr val="accent4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4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/>
            <a:t>Prijs</a:t>
          </a:r>
          <a:endParaRPr lang="en-US" sz="1100" kern="1200"/>
        </a:p>
      </dsp:txBody>
      <dsp:txXfrm>
        <a:off x="4212442" y="3218763"/>
        <a:ext cx="1293026" cy="809801"/>
      </dsp:txXfrm>
    </dsp:sp>
    <dsp:sp modelId="{6A34ABF2-C1C6-448C-9689-AB03805E4F49}">
      <dsp:nvSpPr>
        <dsp:cNvPr id="0" name=""/>
        <dsp:cNvSpPr/>
      </dsp:nvSpPr>
      <dsp:spPr>
        <a:xfrm>
          <a:off x="912420" y="451251"/>
          <a:ext cx="4229883" cy="4229883"/>
        </a:xfrm>
        <a:custGeom>
          <a:avLst/>
          <a:gdLst/>
          <a:ahLst/>
          <a:cxnLst/>
          <a:rect l="0" t="0" r="0" b="0"/>
          <a:pathLst>
            <a:path>
              <a:moveTo>
                <a:pt x="3460878" y="3746332"/>
              </a:moveTo>
              <a:arcTo wR="2114941" hR="2114941" stAng="3028593" swAng="924444"/>
            </a:path>
          </a:pathLst>
        </a:custGeom>
        <a:noFill/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ED14D-3929-432B-972D-3E6E9E9CAD64}">
      <dsp:nvSpPr>
        <dsp:cNvPr id="0" name=""/>
        <dsp:cNvSpPr/>
      </dsp:nvSpPr>
      <dsp:spPr>
        <a:xfrm>
          <a:off x="2337041" y="4232426"/>
          <a:ext cx="1380642" cy="89741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90000">
              <a:schemeClr val="accent5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5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/>
            <a:t>Communicatie</a:t>
          </a:r>
          <a:endParaRPr lang="en-US" sz="1100" kern="1200"/>
        </a:p>
      </dsp:txBody>
      <dsp:txXfrm>
        <a:off x="2380849" y="4276234"/>
        <a:ext cx="1293026" cy="809801"/>
      </dsp:txXfrm>
    </dsp:sp>
    <dsp:sp modelId="{1F570423-0EED-4CED-AD1C-94E8763BA847}">
      <dsp:nvSpPr>
        <dsp:cNvPr id="0" name=""/>
        <dsp:cNvSpPr/>
      </dsp:nvSpPr>
      <dsp:spPr>
        <a:xfrm>
          <a:off x="912420" y="451251"/>
          <a:ext cx="4229883" cy="4229883"/>
        </a:xfrm>
        <a:custGeom>
          <a:avLst/>
          <a:gdLst/>
          <a:ahLst/>
          <a:cxnLst/>
          <a:rect l="0" t="0" r="0" b="0"/>
          <a:pathLst>
            <a:path>
              <a:moveTo>
                <a:pt x="1250805" y="4045291"/>
              </a:moveTo>
              <a:arcTo wR="2114941" hR="2114941" stAng="6846963" swAng="924444"/>
            </a:path>
          </a:pathLst>
        </a:custGeom>
        <a:noFill/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647CC-FC16-4849-8135-AF47F7A872B9}">
      <dsp:nvSpPr>
        <dsp:cNvPr id="0" name=""/>
        <dsp:cNvSpPr/>
      </dsp:nvSpPr>
      <dsp:spPr>
        <a:xfrm>
          <a:off x="505447" y="3174955"/>
          <a:ext cx="1380642" cy="89741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90000">
              <a:schemeClr val="accent6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6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/>
            <a:t>Distributie</a:t>
          </a:r>
          <a:endParaRPr lang="en-US" sz="1100" kern="1200"/>
        </a:p>
      </dsp:txBody>
      <dsp:txXfrm>
        <a:off x="549255" y="3218763"/>
        <a:ext cx="1293026" cy="809801"/>
      </dsp:txXfrm>
    </dsp:sp>
    <dsp:sp modelId="{DBBEA197-F569-444E-AB26-BD78ADF0A386}">
      <dsp:nvSpPr>
        <dsp:cNvPr id="0" name=""/>
        <dsp:cNvSpPr/>
      </dsp:nvSpPr>
      <dsp:spPr>
        <a:xfrm>
          <a:off x="912420" y="451251"/>
          <a:ext cx="4229883" cy="4229883"/>
        </a:xfrm>
        <a:custGeom>
          <a:avLst/>
          <a:gdLst/>
          <a:ahLst/>
          <a:cxnLst/>
          <a:rect l="0" t="0" r="0" b="0"/>
          <a:pathLst>
            <a:path>
              <a:moveTo>
                <a:pt x="32981" y="2486988"/>
              </a:moveTo>
              <a:arcTo wR="2114941" hR="2114941" stAng="10192090" swAng="1215819"/>
            </a:path>
          </a:pathLst>
        </a:custGeom>
        <a:noFill/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C6496-DE5A-4151-9243-1128C34B7639}">
      <dsp:nvSpPr>
        <dsp:cNvPr id="0" name=""/>
        <dsp:cNvSpPr/>
      </dsp:nvSpPr>
      <dsp:spPr>
        <a:xfrm>
          <a:off x="505447" y="1060013"/>
          <a:ext cx="1380642" cy="8974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accent2">
              <a:hueOff val="0"/>
              <a:satOff val="0"/>
              <a:lumOff val="0"/>
              <a:alphaOff val="0"/>
              <a:shade val="27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/>
            <a:t>Ondernemerschap.</a:t>
          </a:r>
          <a:endParaRPr lang="en-US" sz="1100" kern="1200"/>
        </a:p>
      </dsp:txBody>
      <dsp:txXfrm>
        <a:off x="549255" y="1103821"/>
        <a:ext cx="1293026" cy="809801"/>
      </dsp:txXfrm>
    </dsp:sp>
    <dsp:sp modelId="{461F37D0-D647-4464-9EB3-242D13F7515E}">
      <dsp:nvSpPr>
        <dsp:cNvPr id="0" name=""/>
        <dsp:cNvSpPr/>
      </dsp:nvSpPr>
      <dsp:spPr>
        <a:xfrm>
          <a:off x="912420" y="451251"/>
          <a:ext cx="4229883" cy="4229883"/>
        </a:xfrm>
        <a:custGeom>
          <a:avLst/>
          <a:gdLst/>
          <a:ahLst/>
          <a:cxnLst/>
          <a:rect l="0" t="0" r="0" b="0"/>
          <a:pathLst>
            <a:path>
              <a:moveTo>
                <a:pt x="769005" y="483551"/>
              </a:moveTo>
              <a:arcTo wR="2114941" hR="2114941" stAng="13828593" swAng="924444"/>
            </a:path>
          </a:pathLst>
        </a:custGeom>
        <a:noFill/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20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506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47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10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1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86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016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03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03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490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581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6F03D22-A37F-4DDF-B000-8D80BB5F1AA9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38858F6-2AA1-4F67-BAEF-887F7BB7F2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50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45109/Ori_ntatie_op_ondernemerscha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357A22-E9F1-4D46-AD1D-E5A0B4E2B5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Keuzedeel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9B7049A-AE1F-452A-8853-B69E9C5FED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Oriënteren op ondernemerschap</a:t>
            </a:r>
          </a:p>
        </p:txBody>
      </p:sp>
    </p:spTree>
    <p:extLst>
      <p:ext uri="{BB962C8B-B14F-4D97-AF65-F5344CB8AC3E}">
        <p14:creationId xmlns:p14="http://schemas.microsoft.com/office/powerpoint/2010/main" val="1730513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52D762-36B8-477B-8A59-0D78F04D8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P van product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CDEB14-E92C-40D9-882C-58517298F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product is alles wat in een behoefte kan voorzien.</a:t>
            </a:r>
          </a:p>
          <a:p>
            <a:endParaRPr lang="nl-NL" dirty="0"/>
          </a:p>
          <a:p>
            <a:pPr marL="45720" indent="0">
              <a:buNone/>
            </a:pPr>
            <a:r>
              <a:rPr lang="nl-NL" dirty="0"/>
              <a:t>Een product kan bestaan uit diensten of uit goederen.</a:t>
            </a:r>
          </a:p>
          <a:p>
            <a:pPr marL="502920" indent="-457200">
              <a:buAutoNum type="arabicPeriod"/>
            </a:pPr>
            <a:r>
              <a:rPr lang="nl-NL" dirty="0"/>
              <a:t>Een verzekeringsagent levert een dienst. </a:t>
            </a:r>
          </a:p>
          <a:p>
            <a:pPr marL="502920" indent="-457200">
              <a:buAutoNum type="arabicPeriod"/>
            </a:pPr>
            <a:r>
              <a:rPr lang="nl-NL" dirty="0"/>
              <a:t>Een vertegenwoordiger van een sportmerk verkoopt goederen.</a:t>
            </a:r>
          </a:p>
        </p:txBody>
      </p:sp>
    </p:spTree>
    <p:extLst>
      <p:ext uri="{BB962C8B-B14F-4D97-AF65-F5344CB8AC3E}">
        <p14:creationId xmlns:p14="http://schemas.microsoft.com/office/powerpoint/2010/main" val="1322683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731027-FB37-4FAC-ADC5-3D1BAECE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069770" cy="5606143"/>
          </a:xfrm>
        </p:spPr>
        <p:txBody>
          <a:bodyPr>
            <a:normAutofit/>
          </a:bodyPr>
          <a:lstStyle/>
          <a:p>
            <a:r>
              <a:rPr lang="nl-NL"/>
              <a:t>P van product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9545A2-1701-4737-A57A-70995D8E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7884" y="650599"/>
            <a:ext cx="7416700" cy="3897591"/>
          </a:xfrm>
        </p:spPr>
        <p:txBody>
          <a:bodyPr>
            <a:normAutofit/>
          </a:bodyPr>
          <a:lstStyle/>
          <a:p>
            <a:r>
              <a:rPr lang="nl-NL"/>
              <a:t>Fysieke product -&gt; wat je kan zien en wat je levert. BV sportschoen, advies.</a:t>
            </a:r>
          </a:p>
          <a:p>
            <a:r>
              <a:rPr lang="nl-NL"/>
              <a:t>Uitgebreide product -&gt; eigenschappen zoals: verpakking, service, garantie.</a:t>
            </a:r>
          </a:p>
          <a:p>
            <a:r>
              <a:rPr lang="nl-NL"/>
              <a:t>Totale product -&gt; imago, milieuvriendelijkheid of status. </a:t>
            </a:r>
          </a:p>
          <a:p>
            <a:endParaRPr lang="nl-NL"/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1026" name="Picture 2" descr="https://start.24boost.nl/media/EA/Keuzedelen%20EduActief/2018/1e53ec51-94e7-4bc3-b7e1-722411878107/1.0.0/2018-1e53ec51-94e7-4bc3-b7e1-722411878107--770536ea-d4ef-4cb1-a447-4072f7c5edb6_image3.jpeg/400x158.jpeg">
            <a:extLst>
              <a:ext uri="{FF2B5EF4-FFF2-40B4-BE49-F238E27FC236}">
                <a16:creationId xmlns:a16="http://schemas.microsoft.com/office/drawing/2014/main" id="{E0FFB48C-C1D0-4AE1-A88E-683952E16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84" y="4399722"/>
            <a:ext cx="6170881" cy="1816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677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24EA9-1DF6-49E4-92FC-8AE4D7FDF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Vorm groepjes van 1-2 mensen per groep.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0A4192-F239-4089-A619-E09E52350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Maak een mindmap op papier.</a:t>
            </a:r>
          </a:p>
          <a:p>
            <a:endParaRPr lang="nl-NL" dirty="0"/>
          </a:p>
          <a:p>
            <a:r>
              <a:rPr lang="nl-NL" dirty="0"/>
              <a:t>Maak de mindmap over: </a:t>
            </a:r>
          </a:p>
          <a:p>
            <a:pPr marL="502920" indent="-457200">
              <a:buAutoNum type="arabicPeriod"/>
            </a:pPr>
            <a:r>
              <a:rPr lang="nl-NL" dirty="0"/>
              <a:t>Product, 				</a:t>
            </a:r>
          </a:p>
          <a:p>
            <a:pPr marL="502920" indent="-457200">
              <a:buAutoNum type="arabicPeriod"/>
            </a:pPr>
            <a:r>
              <a:rPr lang="nl-NL" dirty="0"/>
              <a:t>Artikel, 				</a:t>
            </a:r>
          </a:p>
          <a:p>
            <a:pPr marL="502920" indent="-457200">
              <a:buAutoNum type="arabicPeriod"/>
            </a:pPr>
            <a:r>
              <a:rPr lang="nl-NL" dirty="0"/>
              <a:t>Dienst, 				</a:t>
            </a:r>
          </a:p>
          <a:p>
            <a:pPr marL="502920" indent="-457200">
              <a:buAutoNum type="arabicPeriod"/>
            </a:pPr>
            <a:r>
              <a:rPr lang="nl-NL" dirty="0"/>
              <a:t>behoeften.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Welk product of dienst ga </a:t>
            </a:r>
            <a:r>
              <a:rPr lang="nl-NL"/>
              <a:t>je aanbieden?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805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0EDA34-4CCF-48BC-B502-715548C1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Planning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30642C-37EE-453F-91D5-C9C212A7C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Welkom, start met filmpje (5 min)</a:t>
            </a:r>
          </a:p>
          <a:p>
            <a:r>
              <a:rPr lang="nl-NL" dirty="0">
                <a:solidFill>
                  <a:schemeClr val="tx1"/>
                </a:solidFill>
              </a:rPr>
              <a:t>Wat is ondernemen -&gt; jullie bevindingen (5 minuten)</a:t>
            </a:r>
          </a:p>
          <a:p>
            <a:r>
              <a:rPr lang="nl-NL" dirty="0">
                <a:solidFill>
                  <a:schemeClr val="tx1"/>
                </a:solidFill>
              </a:rPr>
              <a:t>Uitleg over het keuzedeel: oriënteren op ondernemerschap (15 min)</a:t>
            </a:r>
          </a:p>
          <a:p>
            <a:r>
              <a:rPr lang="nl-NL" dirty="0">
                <a:solidFill>
                  <a:schemeClr val="tx1"/>
                </a:solidFill>
              </a:rPr>
              <a:t>Beantwoorden vragen opdracht 1 (5 min)</a:t>
            </a:r>
          </a:p>
          <a:p>
            <a:r>
              <a:rPr lang="nl-NL" dirty="0">
                <a:solidFill>
                  <a:schemeClr val="tx1"/>
                </a:solidFill>
              </a:rPr>
              <a:t>Theorie uitleg ‘product’ (15 minuten)</a:t>
            </a:r>
          </a:p>
        </p:txBody>
      </p:sp>
    </p:spTree>
    <p:extLst>
      <p:ext uri="{BB962C8B-B14F-4D97-AF65-F5344CB8AC3E}">
        <p14:creationId xmlns:p14="http://schemas.microsoft.com/office/powerpoint/2010/main" val="418155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6F3EB-2A55-4154-9422-C4E127A07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Ondernemen, ondernemerschap.</a:t>
            </a:r>
          </a:p>
        </p:txBody>
      </p:sp>
      <p:pic>
        <p:nvPicPr>
          <p:cNvPr id="1026" name="Picture 2" descr="Afbeeldingsresultaat voor ondernemerschap">
            <a:extLst>
              <a:ext uri="{FF2B5EF4-FFF2-40B4-BE49-F238E27FC236}">
                <a16:creationId xmlns:a16="http://schemas.microsoft.com/office/drawing/2014/main" id="{009A6F33-0E47-466C-87E9-21312914D29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088" y="1761978"/>
            <a:ext cx="6079612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39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B5ECAC-F43E-492F-B9B5-AAFDFDE1A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jullie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FD030E-1AD0-4CC2-9EA1-E76FC6949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45720" indent="0">
              <a:buNone/>
            </a:pPr>
            <a:r>
              <a:rPr lang="nl-NL" dirty="0"/>
              <a:t>Je eigen Marketingplan schrijven.</a:t>
            </a:r>
          </a:p>
          <a:p>
            <a:pPr marL="45720" indent="0">
              <a:buNone/>
            </a:pPr>
            <a:r>
              <a:rPr lang="nl-NL" dirty="0"/>
              <a:t>Wat is het, welke eigenschappen heeft het, welke voordelen, welke doelgroep?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3649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E4BE2-A74F-4561-AC59-2EF863572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Keuzedeel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CB0721-777F-4E7F-A318-1CD3586B9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nl-NL" b="1" dirty="0"/>
              <a:t>D1-K1: Oriënteert zich op het ondernemerschap.</a:t>
            </a:r>
          </a:p>
          <a:p>
            <a:r>
              <a:rPr lang="nl-NL" dirty="0"/>
              <a:t>D1-K1-W1: Oriënteert zich op het starten van een onderneming.</a:t>
            </a:r>
          </a:p>
          <a:p>
            <a:r>
              <a:rPr lang="nl-NL" dirty="0"/>
              <a:t>D1-K1-W2: Oriënteert zich op het runnen van een onderneming.</a:t>
            </a:r>
          </a:p>
          <a:p>
            <a:r>
              <a:rPr lang="nl-NL" dirty="0"/>
              <a:t>D1-K1-W3: Besluit of ondernemen (als toekomstperspectief) bij hem past.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89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83E8C22-504C-4CA6-B605-D045DFB6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234760"/>
            <a:ext cx="4386138" cy="63870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4E0004-5442-469C-85CB-D12C613A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455" y="609599"/>
            <a:ext cx="3574471" cy="5403273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rgbClr val="FFFFFF"/>
                </a:solidFill>
              </a:rPr>
              <a:t>De opbouw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67450E-55EC-4621-8697-52443DDEA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3680" y="240031"/>
            <a:ext cx="11724640" cy="637793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ijdelijke aanduiding voor inhoud 3">
            <a:extLst>
              <a:ext uri="{FF2B5EF4-FFF2-40B4-BE49-F238E27FC236}">
                <a16:creationId xmlns:a16="http://schemas.microsoft.com/office/drawing/2014/main" id="{DE23256F-35A3-48BB-940B-E25487C3E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642195"/>
              </p:ext>
            </p:extLst>
          </p:nvPr>
        </p:nvGraphicFramePr>
        <p:xfrm>
          <a:off x="862013" y="881063"/>
          <a:ext cx="6054725" cy="513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040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CEA77-1AB9-496E-8CA0-3AB5AE210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 met het keuzedeel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55D7DF-7F77-48DE-B9ED-4E6BEF6FA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nl-NL" dirty="0"/>
              <a:t>Zie de Wiki!!</a:t>
            </a:r>
          </a:p>
          <a:p>
            <a:pPr marL="45720" indent="0" algn="ctr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>
                <a:hlinkClick r:id="rId2"/>
              </a:rPr>
              <a:t>https://maken.wikiwijs.nl/145109/Ori_ntatie_op_ondernemerschap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3938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55F4B-DC3A-4679-B663-4A38DC462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nl-NL" sz="4000"/>
              <a:t>Marketingmix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A22DDB-EB0F-4763-A0DB-6BD985A00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34" y="2413588"/>
            <a:ext cx="5910446" cy="368241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nl-NL" sz="1800" dirty="0"/>
              <a:t>Marketingplan -&gt; </a:t>
            </a:r>
          </a:p>
          <a:p>
            <a:pPr marL="45720" indent="0">
              <a:buNone/>
            </a:pPr>
            <a:endParaRPr lang="nl-NL" sz="1800" dirty="0"/>
          </a:p>
          <a:p>
            <a:pPr marL="45720" indent="0">
              <a:buNone/>
            </a:pPr>
            <a:r>
              <a:rPr lang="nl-NL" sz="1800" dirty="0"/>
              <a:t>je beschrijft dit aan de hand van de 4 P’s.</a:t>
            </a:r>
          </a:p>
          <a:p>
            <a:pPr marL="45720" indent="0">
              <a:buNone/>
            </a:pPr>
            <a:endParaRPr lang="nl-NL" sz="1800" dirty="0"/>
          </a:p>
        </p:txBody>
      </p:sp>
      <p:pic>
        <p:nvPicPr>
          <p:cNvPr id="2050" name="Picture 2" descr="Afbeeldingsresultaat voor marketingmix">
            <a:extLst>
              <a:ext uri="{FF2B5EF4-FFF2-40B4-BE49-F238E27FC236}">
                <a16:creationId xmlns:a16="http://schemas.microsoft.com/office/drawing/2014/main" id="{085984F8-3A1A-4783-9D1B-B6DC60E36E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7" r="-3" b="-3"/>
          <a:stretch/>
        </p:blipFill>
        <p:spPr bwMode="auto">
          <a:xfrm>
            <a:off x="5683349" y="605133"/>
            <a:ext cx="5900860" cy="535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al 3">
            <a:extLst>
              <a:ext uri="{FF2B5EF4-FFF2-40B4-BE49-F238E27FC236}">
                <a16:creationId xmlns:a16="http://schemas.microsoft.com/office/drawing/2014/main" id="{D2433DF0-DC54-4298-BDE3-8EC8A91D881A}"/>
              </a:ext>
            </a:extLst>
          </p:cNvPr>
          <p:cNvSpPr/>
          <p:nvPr/>
        </p:nvSpPr>
        <p:spPr>
          <a:xfrm>
            <a:off x="8668987" y="4067909"/>
            <a:ext cx="1853237" cy="165703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7813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19AA1-8B12-41F7-93F6-071548C81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39152"/>
            <a:ext cx="5199926" cy="1097280"/>
          </a:xfrm>
        </p:spPr>
        <p:txBody>
          <a:bodyPr>
            <a:normAutofit/>
          </a:bodyPr>
          <a:lstStyle/>
          <a:p>
            <a:r>
              <a:rPr lang="nl-NL" sz="4000" dirty="0"/>
              <a:t>Voorbeeld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95E8D4-4A32-4F9C-94AF-E8FF233BE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082018"/>
            <a:ext cx="4952998" cy="4013982"/>
          </a:xfrm>
        </p:spPr>
        <p:txBody>
          <a:bodyPr>
            <a:normAutofit fontScale="92500"/>
          </a:bodyPr>
          <a:lstStyle/>
          <a:p>
            <a:r>
              <a:rPr lang="nl-NL" sz="2400" b="1" dirty="0"/>
              <a:t>Product: </a:t>
            </a:r>
            <a:r>
              <a:rPr lang="nl-NL" sz="2400" dirty="0"/>
              <a:t>nadruk op kwaliteit, op design, op vernieuwing en op modieus zijn.</a:t>
            </a:r>
          </a:p>
          <a:p>
            <a:r>
              <a:rPr lang="nl-NL" sz="2400" b="1" dirty="0"/>
              <a:t>Prijs: </a:t>
            </a:r>
            <a:r>
              <a:rPr lang="nl-NL" sz="2400" dirty="0"/>
              <a:t>hoog.</a:t>
            </a:r>
          </a:p>
          <a:p>
            <a:r>
              <a:rPr lang="nl-NL" sz="2400" b="1" dirty="0"/>
              <a:t>Promotie</a:t>
            </a:r>
            <a:r>
              <a:rPr lang="nl-NL" sz="2400" dirty="0"/>
              <a:t>: wel reclame maken, maar niet te veel.</a:t>
            </a:r>
          </a:p>
          <a:p>
            <a:r>
              <a:rPr lang="nl-NL" sz="2400" b="1" dirty="0"/>
              <a:t>Plaats: </a:t>
            </a:r>
            <a:r>
              <a:rPr lang="nl-NL" sz="2400" dirty="0"/>
              <a:t>alleen te koop in de betere computerzaken of in Apple Stores.</a:t>
            </a:r>
          </a:p>
          <a:p>
            <a:r>
              <a:rPr lang="nl-NL" sz="2400" b="1" dirty="0"/>
              <a:t>Personeel: </a:t>
            </a:r>
            <a:r>
              <a:rPr lang="nl-NL" sz="2400" dirty="0"/>
              <a:t>bediening, goed opgeleide medewerkers, servicegericht.</a:t>
            </a:r>
          </a:p>
          <a:p>
            <a:endParaRPr lang="nl-NL" sz="1800" dirty="0"/>
          </a:p>
        </p:txBody>
      </p:sp>
      <p:pic>
        <p:nvPicPr>
          <p:cNvPr id="3074" name="Picture 2" descr="Afbeeldingsresultaat voor apple">
            <a:extLst>
              <a:ext uri="{FF2B5EF4-FFF2-40B4-BE49-F238E27FC236}">
                <a16:creationId xmlns:a16="http://schemas.microsoft.com/office/drawing/2014/main" id="{DA33A38F-67A1-472A-A611-7311A5EF55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7" r="2" b="4126"/>
          <a:stretch/>
        </p:blipFill>
        <p:spPr bwMode="auto">
          <a:xfrm>
            <a:off x="5961494" y="1015085"/>
            <a:ext cx="5361430" cy="50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41149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333</Words>
  <Application>Microsoft Office PowerPoint</Application>
  <PresentationFormat>Breedbeeld</PresentationFormat>
  <Paragraphs>59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4" baseType="lpstr">
      <vt:lpstr>Corbel</vt:lpstr>
      <vt:lpstr>Basis</vt:lpstr>
      <vt:lpstr>Keuzedeel</vt:lpstr>
      <vt:lpstr>Planning</vt:lpstr>
      <vt:lpstr>Ondernemen, ondernemerschap.</vt:lpstr>
      <vt:lpstr>Wat gaan jullie doen?</vt:lpstr>
      <vt:lpstr>Keuzedeel</vt:lpstr>
      <vt:lpstr>De opbouw</vt:lpstr>
      <vt:lpstr>Aan de slag met het keuzedeel</vt:lpstr>
      <vt:lpstr>Marketingmix </vt:lpstr>
      <vt:lpstr>Voorbeeld</vt:lpstr>
      <vt:lpstr>De P van product</vt:lpstr>
      <vt:lpstr>P van product</vt:lpstr>
      <vt:lpstr>Vorm groepjes van 1-2 mensen per groep.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Keuzedeel</dc:title>
  <dc:creator>Marjolijn Kruizinga</dc:creator>
  <cp:lastModifiedBy>Marjolijn Kruizinga</cp:lastModifiedBy>
  <cp:revision>1</cp:revision>
  <dcterms:created xsi:type="dcterms:W3CDTF">2019-02-28T13:42:28Z</dcterms:created>
  <dcterms:modified xsi:type="dcterms:W3CDTF">2019-09-09T15:28:52Z</dcterms:modified>
</cp:coreProperties>
</file>